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92" y="150"/>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577243960"/>
        <c:axId val="577244352"/>
        <c:axId val="0"/>
      </c:bar3DChart>
      <c:catAx>
        <c:axId val="577243960"/>
        <c:scaling>
          <c:orientation val="minMax"/>
        </c:scaling>
        <c:delete val="0"/>
        <c:axPos val="b"/>
        <c:numFmt formatCode="General" sourceLinked="1"/>
        <c:majorTickMark val="out"/>
        <c:minorTickMark val="none"/>
        <c:tickLblPos val="nextTo"/>
        <c:crossAx val="577244352"/>
        <c:crosses val="autoZero"/>
        <c:auto val="1"/>
        <c:lblAlgn val="ctr"/>
        <c:lblOffset val="100"/>
        <c:noMultiLvlLbl val="0"/>
      </c:catAx>
      <c:valAx>
        <c:axId val="577244352"/>
        <c:scaling>
          <c:orientation val="minMax"/>
        </c:scaling>
        <c:delete val="0"/>
        <c:axPos val="l"/>
        <c:majorGridlines/>
        <c:numFmt formatCode="General" sourceLinked="1"/>
        <c:majorTickMark val="out"/>
        <c:minorTickMark val="none"/>
        <c:tickLblPos val="nextTo"/>
        <c:crossAx val="57724396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2000" y="762000"/>
            <a:ext cx="35052000" cy="3352800"/>
          </a:xfrm>
          <a:prstGeom prst="roundRect">
            <a:avLst/>
          </a:prstGeom>
          <a:solidFill>
            <a:srgbClr val="FFFFFF">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9756244"/>
            <a:ext cx="11297920" cy="454556"/>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lgn="just">
              <a:defRPr/>
            </a:pPr>
            <a:endParaRPr lang="en-US" sz="2400" dirty="0"/>
          </a:p>
          <a:p>
            <a:pPr algn="just">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lgn="just">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79726" y="1998527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66800" y="8422625"/>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132840" y="5083960"/>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17475" y="4738919"/>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27000" y="14538930"/>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46000" y="5007935"/>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42200" y="1333500"/>
            <a:ext cx="2551941" cy="227770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1">
      <a:dk1>
        <a:srgbClr val="263750"/>
      </a:dk1>
      <a:lt1>
        <a:srgbClr val="FFFFFF"/>
      </a:lt1>
      <a:dk2>
        <a:srgbClr val="333399"/>
      </a:dk2>
      <a:lt2>
        <a:srgbClr val="808080"/>
      </a:lt2>
      <a:accent1>
        <a:srgbClr val="6682AA"/>
      </a:accent1>
      <a:accent2>
        <a:srgbClr val="333399"/>
      </a:accent2>
      <a:accent3>
        <a:srgbClr val="7575D1"/>
      </a:accent3>
      <a:accent4>
        <a:srgbClr val="1F2D43"/>
      </a:accent4>
      <a:accent5>
        <a:srgbClr val="B8C1D2"/>
      </a:accent5>
      <a:accent6>
        <a:srgbClr val="2D2D8A"/>
      </a:accent6>
      <a:hlink>
        <a:srgbClr val="00B0F0"/>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3B0C4EF-5D39-4A1F-98ED-4C5BAD3FC608}"/>
</file>

<file path=customXml/itemProps2.xml><?xml version="1.0" encoding="utf-8"?>
<ds:datastoreItem xmlns:ds="http://schemas.openxmlformats.org/officeDocument/2006/customXml" ds:itemID="{46ABB074-0851-416F-8B57-520EEE76681D}"/>
</file>

<file path=customXml/itemProps3.xml><?xml version="1.0" encoding="utf-8"?>
<ds:datastoreItem xmlns:ds="http://schemas.openxmlformats.org/officeDocument/2006/customXml" ds:itemID="{B1C51165-C5B1-43D1-B8B4-A78E8E4C7DCF}"/>
</file>

<file path=docProps/app.xml><?xml version="1.0" encoding="utf-8"?>
<Properties xmlns="http://schemas.openxmlformats.org/officeDocument/2006/extended-properties" xmlns:vt="http://schemas.openxmlformats.org/officeDocument/2006/docPropsVTypes">
  <Template/>
  <TotalTime>1213</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119</cp:revision>
  <dcterms:created xsi:type="dcterms:W3CDTF">2005-03-16T15:57:41Z</dcterms:created>
  <dcterms:modified xsi:type="dcterms:W3CDTF">2017-02-14T17:47:33Z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